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5486400" cy="7315200" type="B5JIS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62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0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1197187"/>
            <a:ext cx="4663440" cy="2546773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42174"/>
            <a:ext cx="4114800" cy="1766146"/>
          </a:xfrm>
        </p:spPr>
        <p:txBody>
          <a:bodyPr/>
          <a:lstStyle>
            <a:lvl1pPr marL="0" indent="0" algn="ctr">
              <a:buNone/>
              <a:defRPr sz="1440"/>
            </a:lvl1pPr>
            <a:lvl2pPr marL="274320" indent="0" algn="ctr">
              <a:buNone/>
              <a:defRPr sz="1200"/>
            </a:lvl2pPr>
            <a:lvl3pPr marL="548640" indent="0" algn="ctr">
              <a:buNone/>
              <a:defRPr sz="1080"/>
            </a:lvl3pPr>
            <a:lvl4pPr marL="822960" indent="0" algn="ctr">
              <a:buNone/>
              <a:defRPr sz="960"/>
            </a:lvl4pPr>
            <a:lvl5pPr marL="1097280" indent="0" algn="ctr">
              <a:buNone/>
              <a:defRPr sz="960"/>
            </a:lvl5pPr>
            <a:lvl6pPr marL="1371600" indent="0" algn="ctr">
              <a:buNone/>
              <a:defRPr sz="960"/>
            </a:lvl6pPr>
            <a:lvl7pPr marL="1645920" indent="0" algn="ctr">
              <a:buNone/>
              <a:defRPr sz="960"/>
            </a:lvl7pPr>
            <a:lvl8pPr marL="1920240" indent="0" algn="ctr">
              <a:buNone/>
              <a:defRPr sz="960"/>
            </a:lvl8pPr>
            <a:lvl9pPr marL="2194560" indent="0" algn="ctr">
              <a:buNone/>
              <a:defRPr sz="9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0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7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6205" y="389467"/>
            <a:ext cx="1183005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0" y="389467"/>
            <a:ext cx="3480435" cy="619929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6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4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333" y="1823722"/>
            <a:ext cx="4732020" cy="3042919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333" y="4895429"/>
            <a:ext cx="4732020" cy="1600199"/>
          </a:xfrm>
        </p:spPr>
        <p:txBody>
          <a:bodyPr/>
          <a:lstStyle>
            <a:lvl1pPr marL="0" indent="0">
              <a:buNone/>
              <a:defRPr sz="1440">
                <a:solidFill>
                  <a:schemeClr val="tx1"/>
                </a:solidFill>
              </a:defRPr>
            </a:lvl1pPr>
            <a:lvl2pPr marL="2743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486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3pPr>
            <a:lvl4pPr marL="82296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4pPr>
            <a:lvl5pPr marL="109728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5pPr>
            <a:lvl6pPr marL="137160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6pPr>
            <a:lvl7pPr marL="164592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7pPr>
            <a:lvl8pPr marL="192024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8pPr>
            <a:lvl9pPr marL="219456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7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0" y="1947333"/>
            <a:ext cx="2331720" cy="46414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7490" y="1947333"/>
            <a:ext cx="2331720" cy="46414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8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389468"/>
            <a:ext cx="473202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05" y="1793241"/>
            <a:ext cx="2321004" cy="878839"/>
          </a:xfrm>
        </p:spPr>
        <p:txBody>
          <a:bodyPr anchor="b"/>
          <a:lstStyle>
            <a:lvl1pPr marL="0" indent="0">
              <a:buNone/>
              <a:defRPr sz="144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05" y="2672080"/>
            <a:ext cx="2321004" cy="39302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77490" y="1793241"/>
            <a:ext cx="2332435" cy="878839"/>
          </a:xfrm>
        </p:spPr>
        <p:txBody>
          <a:bodyPr anchor="b"/>
          <a:lstStyle>
            <a:lvl1pPr marL="0" indent="0">
              <a:buNone/>
              <a:defRPr sz="144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77490" y="2672080"/>
            <a:ext cx="2332435" cy="39302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7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2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487680"/>
            <a:ext cx="1769507" cy="1706880"/>
          </a:xfrm>
        </p:spPr>
        <p:txBody>
          <a:bodyPr anchor="b"/>
          <a:lstStyle>
            <a:lvl1pPr>
              <a:defRPr sz="1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435" y="1053255"/>
            <a:ext cx="2777490" cy="5198533"/>
          </a:xfrm>
        </p:spPr>
        <p:txBody>
          <a:bodyPr/>
          <a:lstStyle>
            <a:lvl1pPr>
              <a:defRPr sz="1920"/>
            </a:lvl1pPr>
            <a:lvl2pPr>
              <a:defRPr sz="1680"/>
            </a:lvl2pPr>
            <a:lvl3pPr>
              <a:defRPr sz="144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2194560"/>
            <a:ext cx="1769507" cy="4065694"/>
          </a:xfrm>
        </p:spPr>
        <p:txBody>
          <a:bodyPr/>
          <a:lstStyle>
            <a:lvl1pPr marL="0" indent="0">
              <a:buNone/>
              <a:defRPr sz="960"/>
            </a:lvl1pPr>
            <a:lvl2pPr marL="274320" indent="0">
              <a:buNone/>
              <a:defRPr sz="840"/>
            </a:lvl2pPr>
            <a:lvl3pPr marL="548640" indent="0">
              <a:buNone/>
              <a:defRPr sz="720"/>
            </a:lvl3pPr>
            <a:lvl4pPr marL="822960" indent="0">
              <a:buNone/>
              <a:defRPr sz="600"/>
            </a:lvl4pPr>
            <a:lvl5pPr marL="1097280" indent="0">
              <a:buNone/>
              <a:defRPr sz="600"/>
            </a:lvl5pPr>
            <a:lvl6pPr marL="1371600" indent="0">
              <a:buNone/>
              <a:defRPr sz="600"/>
            </a:lvl6pPr>
            <a:lvl7pPr marL="1645920" indent="0">
              <a:buNone/>
              <a:defRPr sz="600"/>
            </a:lvl7pPr>
            <a:lvl8pPr marL="1920240" indent="0">
              <a:buNone/>
              <a:defRPr sz="600"/>
            </a:lvl8pPr>
            <a:lvl9pPr marL="2194560" indent="0">
              <a:buNone/>
              <a:defRPr sz="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487680"/>
            <a:ext cx="1769507" cy="1706880"/>
          </a:xfrm>
        </p:spPr>
        <p:txBody>
          <a:bodyPr anchor="b"/>
          <a:lstStyle>
            <a:lvl1pPr>
              <a:defRPr sz="1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32435" y="1053255"/>
            <a:ext cx="2777490" cy="5198533"/>
          </a:xfrm>
        </p:spPr>
        <p:txBody>
          <a:bodyPr anchor="t"/>
          <a:lstStyle>
            <a:lvl1pPr marL="0" indent="0">
              <a:buNone/>
              <a:defRPr sz="1920"/>
            </a:lvl1pPr>
            <a:lvl2pPr marL="274320" indent="0">
              <a:buNone/>
              <a:defRPr sz="1680"/>
            </a:lvl2pPr>
            <a:lvl3pPr marL="548640" indent="0">
              <a:buNone/>
              <a:defRPr sz="1440"/>
            </a:lvl3pPr>
            <a:lvl4pPr marL="822960" indent="0">
              <a:buNone/>
              <a:defRPr sz="1200"/>
            </a:lvl4pPr>
            <a:lvl5pPr marL="1097280" indent="0">
              <a:buNone/>
              <a:defRPr sz="1200"/>
            </a:lvl5pPr>
            <a:lvl6pPr marL="1371600" indent="0">
              <a:buNone/>
              <a:defRPr sz="1200"/>
            </a:lvl6pPr>
            <a:lvl7pPr marL="1645920" indent="0">
              <a:buNone/>
              <a:defRPr sz="1200"/>
            </a:lvl7pPr>
            <a:lvl8pPr marL="1920240" indent="0">
              <a:buNone/>
              <a:defRPr sz="1200"/>
            </a:lvl8pPr>
            <a:lvl9pPr marL="219456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2194560"/>
            <a:ext cx="1769507" cy="4065694"/>
          </a:xfrm>
        </p:spPr>
        <p:txBody>
          <a:bodyPr/>
          <a:lstStyle>
            <a:lvl1pPr marL="0" indent="0">
              <a:buNone/>
              <a:defRPr sz="960"/>
            </a:lvl1pPr>
            <a:lvl2pPr marL="274320" indent="0">
              <a:buNone/>
              <a:defRPr sz="840"/>
            </a:lvl2pPr>
            <a:lvl3pPr marL="548640" indent="0">
              <a:buNone/>
              <a:defRPr sz="720"/>
            </a:lvl3pPr>
            <a:lvl4pPr marL="822960" indent="0">
              <a:buNone/>
              <a:defRPr sz="600"/>
            </a:lvl4pPr>
            <a:lvl5pPr marL="1097280" indent="0">
              <a:buNone/>
              <a:defRPr sz="600"/>
            </a:lvl5pPr>
            <a:lvl6pPr marL="1371600" indent="0">
              <a:buNone/>
              <a:defRPr sz="600"/>
            </a:lvl6pPr>
            <a:lvl7pPr marL="1645920" indent="0">
              <a:buNone/>
              <a:defRPr sz="600"/>
            </a:lvl7pPr>
            <a:lvl8pPr marL="1920240" indent="0">
              <a:buNone/>
              <a:defRPr sz="600"/>
            </a:lvl8pPr>
            <a:lvl9pPr marL="2194560" indent="0">
              <a:buNone/>
              <a:defRPr sz="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2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389468"/>
            <a:ext cx="473202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1947333"/>
            <a:ext cx="473202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0" y="6780108"/>
            <a:ext cx="12344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307-0A1C-42E5-BEFC-2BC85913FB9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370" y="6780108"/>
            <a:ext cx="18516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4770" y="6780108"/>
            <a:ext cx="12344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D9199-BCCE-47E1-AD3C-2A431F377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4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48640" rtl="0" eaLnBrk="1" latinLnBrk="0" hangingPunct="1">
        <a:lnSpc>
          <a:spcPct val="90000"/>
        </a:lnSpc>
        <a:spcBef>
          <a:spcPct val="0"/>
        </a:spcBef>
        <a:buNone/>
        <a:defRPr sz="2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54864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8pPr>
      <a:lvl9pPr marL="219456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poXYBPjt-l0" TargetMode="External"/><Relationship Id="rId3" Type="http://schemas.microsoft.com/office/2007/relationships/hdphoto" Target="../media/hdphoto1.wdp"/><Relationship Id="rId7" Type="http://schemas.openxmlformats.org/officeDocument/2006/relationships/hyperlink" Target="https://bioacoustics.meta.stackexchang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ioacoustics.stackexchange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8225"/>
            <a:ext cx="5486400" cy="576975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166295" y="153286"/>
            <a:ext cx="5153811" cy="780288"/>
            <a:chOff x="200930" y="143762"/>
            <a:chExt cx="5153811" cy="78028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53698" y="143762"/>
              <a:ext cx="2901043" cy="780288"/>
            </a:xfrm>
            <a:prstGeom prst="rect">
              <a:avLst/>
            </a:prstGeom>
            <a:ln>
              <a:solidFill>
                <a:srgbClr val="232629"/>
              </a:solidFill>
            </a:ln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0930" y="143762"/>
              <a:ext cx="2252768" cy="780288"/>
            </a:xfrm>
            <a:prstGeom prst="rect">
              <a:avLst/>
            </a:prstGeom>
            <a:ln>
              <a:solidFill>
                <a:srgbClr val="232629"/>
              </a:solidFill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66294" y="1033796"/>
            <a:ext cx="5153811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20" b="1" dirty="0">
                <a:latin typeface="Corbel" panose="020B0503020204020204" pitchFamily="34" charset="0"/>
              </a:rPr>
              <a:t>Bioacoustics Stack Exchange (BSE) </a:t>
            </a:r>
            <a:r>
              <a:rPr lang="en-US" sz="1920" dirty="0">
                <a:latin typeface="Corbel" panose="020B0503020204020204" pitchFamily="34" charset="0"/>
              </a:rPr>
              <a:t>is in the private </a:t>
            </a:r>
            <a:r>
              <a:rPr lang="en-US" sz="1920" b="1" dirty="0">
                <a:latin typeface="Corbel" panose="020B0503020204020204" pitchFamily="34" charset="0"/>
              </a:rPr>
              <a:t>BETA </a:t>
            </a:r>
            <a:r>
              <a:rPr lang="en-US" sz="1920" dirty="0">
                <a:latin typeface="Corbel" panose="020B0503020204020204" pitchFamily="34" charset="0"/>
              </a:rPr>
              <a:t>proposal stage</a:t>
            </a:r>
            <a:r>
              <a:rPr lang="en-US" sz="1920" dirty="0" smtClean="0">
                <a:latin typeface="Corbel" panose="020B0503020204020204" pitchFamily="34" charset="0"/>
              </a:rPr>
              <a:t>…</a:t>
            </a:r>
            <a:endParaRPr lang="en-US" sz="1920" dirty="0">
              <a:latin typeface="Corbel" panose="020B05030202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6293" y="3610392"/>
            <a:ext cx="51538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13" indent="-274313">
              <a:buFontTx/>
              <a:buChar char="-"/>
            </a:pPr>
            <a:r>
              <a:rPr lang="en-US" sz="1440" b="1" dirty="0">
                <a:solidFill>
                  <a:schemeClr val="tx2"/>
                </a:solidFill>
                <a:latin typeface="Corbel" panose="020B0503020204020204" pitchFamily="34" charset="0"/>
              </a:rPr>
              <a:t>JOIN</a:t>
            </a:r>
            <a:r>
              <a:rPr lang="en-US" sz="1440" dirty="0">
                <a:latin typeface="Corbel" panose="020B0503020204020204" pitchFamily="34" charset="0"/>
              </a:rPr>
              <a:t> the community at </a:t>
            </a:r>
            <a:r>
              <a:rPr lang="en-US" sz="1440" b="1" dirty="0">
                <a:solidFill>
                  <a:schemeClr val="tx2"/>
                </a:solidFill>
                <a:latin typeface="Corbel" panose="020B0503020204020204" pitchFamily="34" charset="0"/>
                <a:hlinkClick r:id="rId6"/>
              </a:rPr>
              <a:t>bioacoustics.stackexchange.com</a:t>
            </a:r>
            <a:endParaRPr lang="en-US" sz="1440" b="1" dirty="0">
              <a:solidFill>
                <a:schemeClr val="tx2"/>
              </a:solidFill>
              <a:latin typeface="Corbel" panose="020B0503020204020204" pitchFamily="34" charset="0"/>
            </a:endParaRPr>
          </a:p>
          <a:p>
            <a:pPr marL="274313" indent="-274313">
              <a:buFontTx/>
              <a:buChar char="-"/>
            </a:pPr>
            <a:r>
              <a:rPr lang="en-US" sz="1440" b="1" dirty="0">
                <a:solidFill>
                  <a:schemeClr val="tx2"/>
                </a:solidFill>
                <a:latin typeface="Corbel" panose="020B0503020204020204" pitchFamily="34" charset="0"/>
              </a:rPr>
              <a:t>VISIT</a:t>
            </a:r>
            <a:r>
              <a:rPr lang="en-US" sz="1440" dirty="0">
                <a:latin typeface="Corbel" panose="020B0503020204020204" pitchFamily="34" charset="0"/>
              </a:rPr>
              <a:t> and </a:t>
            </a:r>
            <a:r>
              <a:rPr lang="en-US" sz="1440" b="1" dirty="0">
                <a:solidFill>
                  <a:schemeClr val="tx2"/>
                </a:solidFill>
                <a:latin typeface="Corbel" panose="020B0503020204020204" pitchFamily="34" charset="0"/>
              </a:rPr>
              <a:t>VOTE</a:t>
            </a:r>
          </a:p>
          <a:p>
            <a:pPr marL="640064" lvl="1" indent="-274313">
              <a:buFontTx/>
              <a:buChar char="-"/>
            </a:pPr>
            <a:r>
              <a:rPr lang="en-US" sz="1440" dirty="0">
                <a:latin typeface="Corbel" panose="020B0503020204020204" pitchFamily="34" charset="0"/>
              </a:rPr>
              <a:t>Check in on the site regularly and vote on questions and answers that are relevant and useful</a:t>
            </a:r>
          </a:p>
          <a:p>
            <a:pPr marL="274313" indent="-274313">
              <a:buFontTx/>
              <a:buChar char="-"/>
            </a:pPr>
            <a:r>
              <a:rPr lang="en-US" sz="1440" b="1" dirty="0">
                <a:solidFill>
                  <a:schemeClr val="tx2"/>
                </a:solidFill>
                <a:latin typeface="Corbel" panose="020B0503020204020204" pitchFamily="34" charset="0"/>
              </a:rPr>
              <a:t>ASK</a:t>
            </a:r>
            <a:r>
              <a:rPr lang="en-US" sz="1440" dirty="0">
                <a:latin typeface="Corbel" panose="020B0503020204020204" pitchFamily="34" charset="0"/>
              </a:rPr>
              <a:t> and </a:t>
            </a:r>
            <a:r>
              <a:rPr lang="en-US" sz="1440" b="1" dirty="0">
                <a:solidFill>
                  <a:schemeClr val="tx2"/>
                </a:solidFill>
                <a:latin typeface="Corbel" panose="020B0503020204020204" pitchFamily="34" charset="0"/>
              </a:rPr>
              <a:t>ANSWER</a:t>
            </a:r>
          </a:p>
          <a:p>
            <a:pPr marL="640064" lvl="1" indent="-274313">
              <a:buFontTx/>
              <a:buChar char="-"/>
            </a:pPr>
            <a:r>
              <a:rPr lang="en-US" sz="1440" dirty="0">
                <a:latin typeface="Corbel" panose="020B0503020204020204" pitchFamily="34" charset="0"/>
              </a:rPr>
              <a:t>Ask about anything bioacoustics related</a:t>
            </a:r>
          </a:p>
          <a:p>
            <a:pPr marL="640064" lvl="1" indent="-274313">
              <a:buFontTx/>
              <a:buChar char="-"/>
            </a:pPr>
            <a:r>
              <a:rPr lang="en-US" sz="1440" dirty="0">
                <a:latin typeface="Corbel" panose="020B0503020204020204" pitchFamily="34" charset="0"/>
              </a:rPr>
              <a:t>Share your expertise where you are able</a:t>
            </a:r>
          </a:p>
          <a:p>
            <a:pPr marL="640064" lvl="1" indent="-274313">
              <a:buFontTx/>
              <a:buChar char="-"/>
            </a:pPr>
            <a:r>
              <a:rPr lang="en-US" sz="1440" dirty="0">
                <a:latin typeface="Corbel" panose="020B0503020204020204" pitchFamily="34" charset="0"/>
              </a:rPr>
              <a:t>Ask and answer your own question for something you struggled with, solved, and think might help others</a:t>
            </a:r>
          </a:p>
          <a:p>
            <a:pPr marL="274313" indent="-274313">
              <a:buFontTx/>
              <a:buChar char="-"/>
            </a:pPr>
            <a:r>
              <a:rPr lang="en-US" sz="1440" b="1" dirty="0">
                <a:solidFill>
                  <a:schemeClr val="tx2"/>
                </a:solidFill>
                <a:latin typeface="Corbel" panose="020B0503020204020204" pitchFamily="34" charset="0"/>
              </a:rPr>
              <a:t>DISCUSS </a:t>
            </a:r>
            <a:r>
              <a:rPr lang="en-US" sz="1440" dirty="0">
                <a:latin typeface="Corbel" panose="020B0503020204020204" pitchFamily="34" charset="0"/>
              </a:rPr>
              <a:t>the proposed site at the Meta page – </a:t>
            </a:r>
            <a:r>
              <a:rPr lang="en-US" sz="1440" b="1" dirty="0">
                <a:solidFill>
                  <a:schemeClr val="accent6"/>
                </a:solidFill>
                <a:latin typeface="Corbel" panose="020B0503020204020204" pitchFamily="34" charset="0"/>
                <a:hlinkClick r:id="rId7"/>
              </a:rPr>
              <a:t>bioacoustics.meta.stackexchange.com</a:t>
            </a:r>
            <a:r>
              <a:rPr lang="en-US" sz="1440" dirty="0">
                <a:solidFill>
                  <a:schemeClr val="accent6"/>
                </a:solidFill>
                <a:latin typeface="Corbel" panose="020B0503020204020204" pitchFamily="34" charset="0"/>
              </a:rPr>
              <a:t> </a:t>
            </a:r>
            <a:r>
              <a:rPr lang="en-US" sz="1440" dirty="0">
                <a:latin typeface="Corbel" panose="020B0503020204020204" pitchFamily="34" charset="0"/>
              </a:rPr>
              <a:t>to suggest features and get help </a:t>
            </a:r>
          </a:p>
          <a:p>
            <a:pPr marL="274313" indent="-274313">
              <a:buFontTx/>
              <a:buChar char="-"/>
            </a:pPr>
            <a:r>
              <a:rPr lang="en-US" sz="1440" b="1" dirty="0">
                <a:solidFill>
                  <a:schemeClr val="tx2"/>
                </a:solidFill>
                <a:latin typeface="Corbel" panose="020B0503020204020204" pitchFamily="34" charset="0"/>
              </a:rPr>
              <a:t>SHARE</a:t>
            </a:r>
            <a:r>
              <a:rPr lang="en-US" sz="1440" dirty="0">
                <a:latin typeface="Corbel" panose="020B0503020204020204" pitchFamily="34" charset="0"/>
              </a:rPr>
              <a:t> the site with your lab group, on social media, and with </a:t>
            </a:r>
            <a:r>
              <a:rPr lang="en-US" sz="1440" dirty="0" smtClean="0">
                <a:latin typeface="Corbel" panose="020B0503020204020204" pitchFamily="34" charset="0"/>
              </a:rPr>
              <a:t>collaborators</a:t>
            </a:r>
          </a:p>
          <a:p>
            <a:endParaRPr lang="en-US" sz="1440" dirty="0">
              <a:latin typeface="Corbel" panose="020B05030202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9242" y="1938541"/>
            <a:ext cx="1673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hlinkClick r:id="rId8"/>
              </a:rPr>
              <a:t>Informational 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  <a:hlinkClick r:id="rId8"/>
              </a:rPr>
              <a:t>Video Here! 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3" name="AutoShape 2" descr="unitag_qrcode_standar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584" y="2646427"/>
            <a:ext cx="914402" cy="9144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7975" y="1911583"/>
            <a:ext cx="27432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Corbel" panose="020B0503020204020204" pitchFamily="34" charset="0"/>
              </a:rPr>
              <a:t>We have </a:t>
            </a:r>
            <a:r>
              <a:rPr lang="en-US" b="1" dirty="0">
                <a:solidFill>
                  <a:schemeClr val="tx2"/>
                </a:solidFill>
                <a:latin typeface="Corbel" panose="020B0503020204020204" pitchFamily="34" charset="0"/>
              </a:rPr>
              <a:t>2 WEEKS </a:t>
            </a:r>
            <a:r>
              <a:rPr lang="en-US" dirty="0">
                <a:solidFill>
                  <a:schemeClr val="tx2"/>
                </a:solidFill>
                <a:latin typeface="Corbel" panose="020B0503020204020204" pitchFamily="34" charset="0"/>
              </a:rPr>
              <a:t>and we</a:t>
            </a:r>
            <a:r>
              <a:rPr lang="en-US" b="1" dirty="0">
                <a:solidFill>
                  <a:schemeClr val="tx2"/>
                </a:solidFill>
                <a:latin typeface="Corbel" panose="020B0503020204020204" pitchFamily="34" charset="0"/>
              </a:rPr>
              <a:t> NEED YOUR HELP </a:t>
            </a:r>
            <a:r>
              <a:rPr lang="en-US" dirty="0">
                <a:solidFill>
                  <a:schemeClr val="tx2"/>
                </a:solidFill>
                <a:latin typeface="Corbel" panose="020B0503020204020204" pitchFamily="34" charset="0"/>
              </a:rPr>
              <a:t>to prove we have the community to support a permanent Q&amp;A site! </a:t>
            </a:r>
            <a:endParaRPr lang="en-US" dirty="0">
              <a:solidFill>
                <a:schemeClr val="tx2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43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130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Office Theme</vt:lpstr>
      <vt:lpstr>PowerPoint Presentation</vt:lpstr>
    </vt:vector>
  </TitlesOfParts>
  <Company>National Marine Fisheries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Bioacoustics Stack Exchange (SE)</dc:title>
  <dc:creator>Selene Fregosi</dc:creator>
  <cp:lastModifiedBy>selene.fregosi</cp:lastModifiedBy>
  <cp:revision>15</cp:revision>
  <dcterms:created xsi:type="dcterms:W3CDTF">2022-02-01T15:24:32Z</dcterms:created>
  <dcterms:modified xsi:type="dcterms:W3CDTF">2022-07-05T13:55:41Z</dcterms:modified>
</cp:coreProperties>
</file>